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дошкольный.рф/uploads/posts/2010-09/1284012146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24094" r="-4955" b="8955"/>
          <a:stretch/>
        </p:blipFill>
        <p:spPr bwMode="auto">
          <a:xfrm>
            <a:off x="287867" y="237066"/>
            <a:ext cx="12361333" cy="6366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6933" y="2480735"/>
            <a:ext cx="370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 с огнем.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9465" y="54694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16449" y="5469467"/>
            <a:ext cx="407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Дягилев Игорь Юрьевич инструктор ППП ПЧ 12/1 с.Байкалово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39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bchari-sch.ru/DswMedia/37-sovetyibyivalogoognetushitely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11599333" cy="62991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51145" y="400833"/>
            <a:ext cx="1252604" cy="1340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58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27/42313/1/img4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32" y="270933"/>
            <a:ext cx="11717867" cy="63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567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up/datas/248895/0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0933"/>
            <a:ext cx="11616267" cy="6366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4261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ds03.infourok.ru/uploads/ex/0766/00053785-b63723dd/img1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65"/>
          <a:stretch/>
        </p:blipFill>
        <p:spPr bwMode="auto">
          <a:xfrm>
            <a:off x="254000" y="270933"/>
            <a:ext cx="11582400" cy="645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9505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08a/00078e21-243a53d3/hello_html_m152700a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321733"/>
            <a:ext cx="11667067" cy="633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82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ds04.infourok.ru/uploads/ex/0361/00075660-4a5b7684/img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03"/>
          <a:stretch/>
        </p:blipFill>
        <p:spPr bwMode="auto">
          <a:xfrm>
            <a:off x="423333" y="254000"/>
            <a:ext cx="11294534" cy="6366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812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eduportal44.ru/Galich_R/5/SiteAssets/SitePages/%D0%94%D0%BE%D0%BC%D0%B0%D1%88%D0%BD%D1%8F%D1%8F/20150519_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33" y="254000"/>
            <a:ext cx="11683999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3425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3.infourok.ru/uploads/ex/0766/00053785-b63723dd/img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32" y="270933"/>
            <a:ext cx="11667067" cy="6366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0212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ww.metod-kopilka.ru/images/doc/12/6099/img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33" y="186267"/>
            <a:ext cx="11548534" cy="6434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3066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bigslide.ru/images/39/38903/960/img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270933"/>
            <a:ext cx="11717867" cy="63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811807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28</TotalTime>
  <Words>15</Words>
  <Application>Microsoft Office PowerPoint</Application>
  <PresentationFormat>Произвольный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6</cp:revision>
  <dcterms:created xsi:type="dcterms:W3CDTF">2018-09-17T14:29:40Z</dcterms:created>
  <dcterms:modified xsi:type="dcterms:W3CDTF">2020-08-24T08:52:50Z</dcterms:modified>
</cp:coreProperties>
</file>